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5552738" cy="20124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B641"/>
    <a:srgbClr val="48B9A7"/>
    <a:srgbClr val="D70B52"/>
    <a:srgbClr val="662483"/>
    <a:srgbClr val="1B69B3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38" d="100"/>
          <a:sy n="38" d="100"/>
        </p:scale>
        <p:origin x="294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6456" y="3293564"/>
            <a:ext cx="13219827" cy="7006390"/>
          </a:xfrm>
        </p:spPr>
        <p:txBody>
          <a:bodyPr anchor="b"/>
          <a:lstStyle>
            <a:lvl1pPr algn="ctr">
              <a:defRPr sz="1020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4092" y="10570148"/>
            <a:ext cx="11664554" cy="4858818"/>
          </a:xfrm>
        </p:spPr>
        <p:txBody>
          <a:bodyPr/>
          <a:lstStyle>
            <a:lvl1pPr marL="0" indent="0" algn="ctr">
              <a:buNone/>
              <a:defRPr sz="4082"/>
            </a:lvl1pPr>
            <a:lvl2pPr marL="777651" indent="0" algn="ctr">
              <a:buNone/>
              <a:defRPr sz="3402"/>
            </a:lvl2pPr>
            <a:lvl3pPr marL="1555303" indent="0" algn="ctr">
              <a:buNone/>
              <a:defRPr sz="3062"/>
            </a:lvl3pPr>
            <a:lvl4pPr marL="2332954" indent="0" algn="ctr">
              <a:buNone/>
              <a:defRPr sz="2721"/>
            </a:lvl4pPr>
            <a:lvl5pPr marL="3110606" indent="0" algn="ctr">
              <a:buNone/>
              <a:defRPr sz="2721"/>
            </a:lvl5pPr>
            <a:lvl6pPr marL="3888257" indent="0" algn="ctr">
              <a:buNone/>
              <a:defRPr sz="2721"/>
            </a:lvl6pPr>
            <a:lvl7pPr marL="4665909" indent="0" algn="ctr">
              <a:buNone/>
              <a:defRPr sz="2721"/>
            </a:lvl7pPr>
            <a:lvl8pPr marL="5443560" indent="0" algn="ctr">
              <a:buNone/>
              <a:defRPr sz="2721"/>
            </a:lvl8pPr>
            <a:lvl9pPr marL="6221212" indent="0" algn="ctr">
              <a:buNone/>
              <a:defRPr sz="272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F0D9-3C4A-4F27-88B9-35E71C374108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0B57-B67A-4A93-8BC9-0CDE35AD5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932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F0D9-3C4A-4F27-88B9-35E71C374108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0B57-B67A-4A93-8BC9-0CDE35AD5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75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129929" y="1071456"/>
            <a:ext cx="3353559" cy="170547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252" y="1071456"/>
            <a:ext cx="9866268" cy="1705478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F0D9-3C4A-4F27-88B9-35E71C374108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0B57-B67A-4A93-8BC9-0CDE35AD5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73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F0D9-3C4A-4F27-88B9-35E71C374108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0B57-B67A-4A93-8BC9-0CDE35AD5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5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1151" y="5017215"/>
            <a:ext cx="13414237" cy="8371331"/>
          </a:xfrm>
        </p:spPr>
        <p:txBody>
          <a:bodyPr anchor="b"/>
          <a:lstStyle>
            <a:lvl1pPr>
              <a:defRPr sz="1020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1151" y="13467741"/>
            <a:ext cx="13414237" cy="4402285"/>
          </a:xfrm>
        </p:spPr>
        <p:txBody>
          <a:bodyPr/>
          <a:lstStyle>
            <a:lvl1pPr marL="0" indent="0">
              <a:buNone/>
              <a:defRPr sz="4082">
                <a:solidFill>
                  <a:schemeClr val="tx1"/>
                </a:solidFill>
              </a:defRPr>
            </a:lvl1pPr>
            <a:lvl2pPr marL="777651" indent="0">
              <a:buNone/>
              <a:defRPr sz="3402">
                <a:solidFill>
                  <a:schemeClr val="tx1">
                    <a:tint val="75000"/>
                  </a:schemeClr>
                </a:solidFill>
              </a:defRPr>
            </a:lvl2pPr>
            <a:lvl3pPr marL="1555303" indent="0">
              <a:buNone/>
              <a:defRPr sz="3062">
                <a:solidFill>
                  <a:schemeClr val="tx1">
                    <a:tint val="75000"/>
                  </a:schemeClr>
                </a:solidFill>
              </a:defRPr>
            </a:lvl3pPr>
            <a:lvl4pPr marL="2332954" indent="0">
              <a:buNone/>
              <a:defRPr sz="2721">
                <a:solidFill>
                  <a:schemeClr val="tx1">
                    <a:tint val="75000"/>
                  </a:schemeClr>
                </a:solidFill>
              </a:defRPr>
            </a:lvl4pPr>
            <a:lvl5pPr marL="3110606" indent="0">
              <a:buNone/>
              <a:defRPr sz="2721">
                <a:solidFill>
                  <a:schemeClr val="tx1">
                    <a:tint val="75000"/>
                  </a:schemeClr>
                </a:solidFill>
              </a:defRPr>
            </a:lvl5pPr>
            <a:lvl6pPr marL="3888257" indent="0">
              <a:buNone/>
              <a:defRPr sz="2721">
                <a:solidFill>
                  <a:schemeClr val="tx1">
                    <a:tint val="75000"/>
                  </a:schemeClr>
                </a:solidFill>
              </a:defRPr>
            </a:lvl6pPr>
            <a:lvl7pPr marL="4665909" indent="0">
              <a:buNone/>
              <a:defRPr sz="2721">
                <a:solidFill>
                  <a:schemeClr val="tx1">
                    <a:tint val="75000"/>
                  </a:schemeClr>
                </a:solidFill>
              </a:defRPr>
            </a:lvl7pPr>
            <a:lvl8pPr marL="5443560" indent="0">
              <a:buNone/>
              <a:defRPr sz="2721">
                <a:solidFill>
                  <a:schemeClr val="tx1">
                    <a:tint val="75000"/>
                  </a:schemeClr>
                </a:solidFill>
              </a:defRPr>
            </a:lvl8pPr>
            <a:lvl9pPr marL="6221212" indent="0">
              <a:buNone/>
              <a:defRPr sz="272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F0D9-3C4A-4F27-88B9-35E71C374108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0B57-B67A-4A93-8BC9-0CDE35AD5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137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251" y="5357280"/>
            <a:ext cx="6609914" cy="127689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73573" y="5357280"/>
            <a:ext cx="6609914" cy="127689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F0D9-3C4A-4F27-88B9-35E71C374108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0B57-B67A-4A93-8BC9-0CDE35AD5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827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276" y="1071461"/>
            <a:ext cx="13414237" cy="38898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1278" y="4933357"/>
            <a:ext cx="6579536" cy="2417762"/>
          </a:xfrm>
        </p:spPr>
        <p:txBody>
          <a:bodyPr anchor="b"/>
          <a:lstStyle>
            <a:lvl1pPr marL="0" indent="0">
              <a:buNone/>
              <a:defRPr sz="4082" b="1"/>
            </a:lvl1pPr>
            <a:lvl2pPr marL="777651" indent="0">
              <a:buNone/>
              <a:defRPr sz="3402" b="1"/>
            </a:lvl2pPr>
            <a:lvl3pPr marL="1555303" indent="0">
              <a:buNone/>
              <a:defRPr sz="3062" b="1"/>
            </a:lvl3pPr>
            <a:lvl4pPr marL="2332954" indent="0">
              <a:buNone/>
              <a:defRPr sz="2721" b="1"/>
            </a:lvl4pPr>
            <a:lvl5pPr marL="3110606" indent="0">
              <a:buNone/>
              <a:defRPr sz="2721" b="1"/>
            </a:lvl5pPr>
            <a:lvl6pPr marL="3888257" indent="0">
              <a:buNone/>
              <a:defRPr sz="2721" b="1"/>
            </a:lvl6pPr>
            <a:lvl7pPr marL="4665909" indent="0">
              <a:buNone/>
              <a:defRPr sz="2721" b="1"/>
            </a:lvl7pPr>
            <a:lvl8pPr marL="5443560" indent="0">
              <a:buNone/>
              <a:defRPr sz="2721" b="1"/>
            </a:lvl8pPr>
            <a:lvl9pPr marL="6221212" indent="0">
              <a:buNone/>
              <a:defRPr sz="27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1278" y="7351119"/>
            <a:ext cx="6579536" cy="108123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73575" y="4933357"/>
            <a:ext cx="6611939" cy="2417762"/>
          </a:xfrm>
        </p:spPr>
        <p:txBody>
          <a:bodyPr anchor="b"/>
          <a:lstStyle>
            <a:lvl1pPr marL="0" indent="0">
              <a:buNone/>
              <a:defRPr sz="4082" b="1"/>
            </a:lvl1pPr>
            <a:lvl2pPr marL="777651" indent="0">
              <a:buNone/>
              <a:defRPr sz="3402" b="1"/>
            </a:lvl2pPr>
            <a:lvl3pPr marL="1555303" indent="0">
              <a:buNone/>
              <a:defRPr sz="3062" b="1"/>
            </a:lvl3pPr>
            <a:lvl4pPr marL="2332954" indent="0">
              <a:buNone/>
              <a:defRPr sz="2721" b="1"/>
            </a:lvl4pPr>
            <a:lvl5pPr marL="3110606" indent="0">
              <a:buNone/>
              <a:defRPr sz="2721" b="1"/>
            </a:lvl5pPr>
            <a:lvl6pPr marL="3888257" indent="0">
              <a:buNone/>
              <a:defRPr sz="2721" b="1"/>
            </a:lvl6pPr>
            <a:lvl7pPr marL="4665909" indent="0">
              <a:buNone/>
              <a:defRPr sz="2721" b="1"/>
            </a:lvl7pPr>
            <a:lvl8pPr marL="5443560" indent="0">
              <a:buNone/>
              <a:defRPr sz="2721" b="1"/>
            </a:lvl8pPr>
            <a:lvl9pPr marL="6221212" indent="0">
              <a:buNone/>
              <a:defRPr sz="27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73575" y="7351119"/>
            <a:ext cx="6611939" cy="108123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F0D9-3C4A-4F27-88B9-35E71C374108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0B57-B67A-4A93-8BC9-0CDE35AD5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135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F0D9-3C4A-4F27-88B9-35E71C374108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0B57-B67A-4A93-8BC9-0CDE35AD5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073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F0D9-3C4A-4F27-88B9-35E71C374108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0B57-B67A-4A93-8BC9-0CDE35AD5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639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276" y="1341649"/>
            <a:ext cx="5016163" cy="4695772"/>
          </a:xfrm>
        </p:spPr>
        <p:txBody>
          <a:bodyPr anchor="b"/>
          <a:lstStyle>
            <a:lvl1pPr>
              <a:defRPr sz="544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11939" y="2897594"/>
            <a:ext cx="7873574" cy="14301608"/>
          </a:xfrm>
        </p:spPr>
        <p:txBody>
          <a:bodyPr/>
          <a:lstStyle>
            <a:lvl1pPr>
              <a:defRPr sz="5443"/>
            </a:lvl1pPr>
            <a:lvl2pPr>
              <a:defRPr sz="4763"/>
            </a:lvl2pPr>
            <a:lvl3pPr>
              <a:defRPr sz="4082"/>
            </a:lvl3pPr>
            <a:lvl4pPr>
              <a:defRPr sz="3402"/>
            </a:lvl4pPr>
            <a:lvl5pPr>
              <a:defRPr sz="3402"/>
            </a:lvl5pPr>
            <a:lvl6pPr>
              <a:defRPr sz="3402"/>
            </a:lvl6pPr>
            <a:lvl7pPr>
              <a:defRPr sz="3402"/>
            </a:lvl7pPr>
            <a:lvl8pPr>
              <a:defRPr sz="3402"/>
            </a:lvl8pPr>
            <a:lvl9pPr>
              <a:defRPr sz="340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1276" y="6037421"/>
            <a:ext cx="5016163" cy="11185070"/>
          </a:xfrm>
        </p:spPr>
        <p:txBody>
          <a:bodyPr/>
          <a:lstStyle>
            <a:lvl1pPr marL="0" indent="0">
              <a:buNone/>
              <a:defRPr sz="2721"/>
            </a:lvl1pPr>
            <a:lvl2pPr marL="777651" indent="0">
              <a:buNone/>
              <a:defRPr sz="2381"/>
            </a:lvl2pPr>
            <a:lvl3pPr marL="1555303" indent="0">
              <a:buNone/>
              <a:defRPr sz="2041"/>
            </a:lvl3pPr>
            <a:lvl4pPr marL="2332954" indent="0">
              <a:buNone/>
              <a:defRPr sz="1701"/>
            </a:lvl4pPr>
            <a:lvl5pPr marL="3110606" indent="0">
              <a:buNone/>
              <a:defRPr sz="1701"/>
            </a:lvl5pPr>
            <a:lvl6pPr marL="3888257" indent="0">
              <a:buNone/>
              <a:defRPr sz="1701"/>
            </a:lvl6pPr>
            <a:lvl7pPr marL="4665909" indent="0">
              <a:buNone/>
              <a:defRPr sz="1701"/>
            </a:lvl7pPr>
            <a:lvl8pPr marL="5443560" indent="0">
              <a:buNone/>
              <a:defRPr sz="1701"/>
            </a:lvl8pPr>
            <a:lvl9pPr marL="6221212" indent="0">
              <a:buNone/>
              <a:defRPr sz="17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F0D9-3C4A-4F27-88B9-35E71C374108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0B57-B67A-4A93-8BC9-0CDE35AD5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245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276" y="1341649"/>
            <a:ext cx="5016163" cy="4695772"/>
          </a:xfrm>
        </p:spPr>
        <p:txBody>
          <a:bodyPr anchor="b"/>
          <a:lstStyle>
            <a:lvl1pPr>
              <a:defRPr sz="544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11939" y="2897594"/>
            <a:ext cx="7873574" cy="14301608"/>
          </a:xfrm>
        </p:spPr>
        <p:txBody>
          <a:bodyPr anchor="t"/>
          <a:lstStyle>
            <a:lvl1pPr marL="0" indent="0">
              <a:buNone/>
              <a:defRPr sz="5443"/>
            </a:lvl1pPr>
            <a:lvl2pPr marL="777651" indent="0">
              <a:buNone/>
              <a:defRPr sz="4763"/>
            </a:lvl2pPr>
            <a:lvl3pPr marL="1555303" indent="0">
              <a:buNone/>
              <a:defRPr sz="4082"/>
            </a:lvl3pPr>
            <a:lvl4pPr marL="2332954" indent="0">
              <a:buNone/>
              <a:defRPr sz="3402"/>
            </a:lvl4pPr>
            <a:lvl5pPr marL="3110606" indent="0">
              <a:buNone/>
              <a:defRPr sz="3402"/>
            </a:lvl5pPr>
            <a:lvl6pPr marL="3888257" indent="0">
              <a:buNone/>
              <a:defRPr sz="3402"/>
            </a:lvl6pPr>
            <a:lvl7pPr marL="4665909" indent="0">
              <a:buNone/>
              <a:defRPr sz="3402"/>
            </a:lvl7pPr>
            <a:lvl8pPr marL="5443560" indent="0">
              <a:buNone/>
              <a:defRPr sz="3402"/>
            </a:lvl8pPr>
            <a:lvl9pPr marL="6221212" indent="0">
              <a:buNone/>
              <a:defRPr sz="340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1276" y="6037421"/>
            <a:ext cx="5016163" cy="11185070"/>
          </a:xfrm>
        </p:spPr>
        <p:txBody>
          <a:bodyPr/>
          <a:lstStyle>
            <a:lvl1pPr marL="0" indent="0">
              <a:buNone/>
              <a:defRPr sz="2721"/>
            </a:lvl1pPr>
            <a:lvl2pPr marL="777651" indent="0">
              <a:buNone/>
              <a:defRPr sz="2381"/>
            </a:lvl2pPr>
            <a:lvl3pPr marL="1555303" indent="0">
              <a:buNone/>
              <a:defRPr sz="2041"/>
            </a:lvl3pPr>
            <a:lvl4pPr marL="2332954" indent="0">
              <a:buNone/>
              <a:defRPr sz="1701"/>
            </a:lvl4pPr>
            <a:lvl5pPr marL="3110606" indent="0">
              <a:buNone/>
              <a:defRPr sz="1701"/>
            </a:lvl5pPr>
            <a:lvl6pPr marL="3888257" indent="0">
              <a:buNone/>
              <a:defRPr sz="1701"/>
            </a:lvl6pPr>
            <a:lvl7pPr marL="4665909" indent="0">
              <a:buNone/>
              <a:defRPr sz="1701"/>
            </a:lvl7pPr>
            <a:lvl8pPr marL="5443560" indent="0">
              <a:buNone/>
              <a:defRPr sz="1701"/>
            </a:lvl8pPr>
            <a:lvl9pPr marL="6221212" indent="0">
              <a:buNone/>
              <a:defRPr sz="17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F0D9-3C4A-4F27-88B9-35E71C374108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0B57-B67A-4A93-8BC9-0CDE35AD5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19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251" y="1071461"/>
            <a:ext cx="13414237" cy="38898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251" y="5357280"/>
            <a:ext cx="13414237" cy="127689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9251" y="18652655"/>
            <a:ext cx="3499366" cy="10714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6F0D9-3C4A-4F27-88B9-35E71C374108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51845" y="18652655"/>
            <a:ext cx="5249049" cy="10714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84121" y="18652655"/>
            <a:ext cx="3499366" cy="10714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50B57-B67A-4A93-8BC9-0CDE35AD5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106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555303" rtl="0" eaLnBrk="1" latinLnBrk="0" hangingPunct="1">
        <a:lnSpc>
          <a:spcPct val="90000"/>
        </a:lnSpc>
        <a:spcBef>
          <a:spcPct val="0"/>
        </a:spcBef>
        <a:buNone/>
        <a:defRPr sz="748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8826" indent="-388826" algn="l" defTabSz="1555303" rtl="0" eaLnBrk="1" latinLnBrk="0" hangingPunct="1">
        <a:lnSpc>
          <a:spcPct val="90000"/>
        </a:lnSpc>
        <a:spcBef>
          <a:spcPts val="1701"/>
        </a:spcBef>
        <a:buFont typeface="Arial" panose="020B0604020202020204" pitchFamily="34" charset="0"/>
        <a:buChar char="•"/>
        <a:defRPr sz="4763" kern="1200">
          <a:solidFill>
            <a:schemeClr val="tx1"/>
          </a:solidFill>
          <a:latin typeface="+mn-lt"/>
          <a:ea typeface="+mn-ea"/>
          <a:cs typeface="+mn-cs"/>
        </a:defRPr>
      </a:lvl1pPr>
      <a:lvl2pPr marL="1166477" indent="-388826" algn="l" defTabSz="1555303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4082" kern="1200">
          <a:solidFill>
            <a:schemeClr val="tx1"/>
          </a:solidFill>
          <a:latin typeface="+mn-lt"/>
          <a:ea typeface="+mn-ea"/>
          <a:cs typeface="+mn-cs"/>
        </a:defRPr>
      </a:lvl2pPr>
      <a:lvl3pPr marL="1944129" indent="-388826" algn="l" defTabSz="1555303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3402" kern="1200">
          <a:solidFill>
            <a:schemeClr val="tx1"/>
          </a:solidFill>
          <a:latin typeface="+mn-lt"/>
          <a:ea typeface="+mn-ea"/>
          <a:cs typeface="+mn-cs"/>
        </a:defRPr>
      </a:lvl3pPr>
      <a:lvl4pPr marL="2721780" indent="-388826" algn="l" defTabSz="1555303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3062" kern="1200">
          <a:solidFill>
            <a:schemeClr val="tx1"/>
          </a:solidFill>
          <a:latin typeface="+mn-lt"/>
          <a:ea typeface="+mn-ea"/>
          <a:cs typeface="+mn-cs"/>
        </a:defRPr>
      </a:lvl4pPr>
      <a:lvl5pPr marL="3499432" indent="-388826" algn="l" defTabSz="1555303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3062" kern="1200">
          <a:solidFill>
            <a:schemeClr val="tx1"/>
          </a:solidFill>
          <a:latin typeface="+mn-lt"/>
          <a:ea typeface="+mn-ea"/>
          <a:cs typeface="+mn-cs"/>
        </a:defRPr>
      </a:lvl5pPr>
      <a:lvl6pPr marL="4277083" indent="-388826" algn="l" defTabSz="1555303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3062" kern="1200">
          <a:solidFill>
            <a:schemeClr val="tx1"/>
          </a:solidFill>
          <a:latin typeface="+mn-lt"/>
          <a:ea typeface="+mn-ea"/>
          <a:cs typeface="+mn-cs"/>
        </a:defRPr>
      </a:lvl6pPr>
      <a:lvl7pPr marL="5054735" indent="-388826" algn="l" defTabSz="1555303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3062" kern="1200">
          <a:solidFill>
            <a:schemeClr val="tx1"/>
          </a:solidFill>
          <a:latin typeface="+mn-lt"/>
          <a:ea typeface="+mn-ea"/>
          <a:cs typeface="+mn-cs"/>
        </a:defRPr>
      </a:lvl7pPr>
      <a:lvl8pPr marL="5832386" indent="-388826" algn="l" defTabSz="1555303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3062" kern="1200">
          <a:solidFill>
            <a:schemeClr val="tx1"/>
          </a:solidFill>
          <a:latin typeface="+mn-lt"/>
          <a:ea typeface="+mn-ea"/>
          <a:cs typeface="+mn-cs"/>
        </a:defRPr>
      </a:lvl8pPr>
      <a:lvl9pPr marL="6610038" indent="-388826" algn="l" defTabSz="1555303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30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55303" rtl="0" eaLnBrk="1" latinLnBrk="0" hangingPunct="1">
        <a:defRPr sz="3062" kern="1200">
          <a:solidFill>
            <a:schemeClr val="tx1"/>
          </a:solidFill>
          <a:latin typeface="+mn-lt"/>
          <a:ea typeface="+mn-ea"/>
          <a:cs typeface="+mn-cs"/>
        </a:defRPr>
      </a:lvl1pPr>
      <a:lvl2pPr marL="777651" algn="l" defTabSz="1555303" rtl="0" eaLnBrk="1" latinLnBrk="0" hangingPunct="1">
        <a:defRPr sz="3062" kern="1200">
          <a:solidFill>
            <a:schemeClr val="tx1"/>
          </a:solidFill>
          <a:latin typeface="+mn-lt"/>
          <a:ea typeface="+mn-ea"/>
          <a:cs typeface="+mn-cs"/>
        </a:defRPr>
      </a:lvl2pPr>
      <a:lvl3pPr marL="1555303" algn="l" defTabSz="1555303" rtl="0" eaLnBrk="1" latinLnBrk="0" hangingPunct="1">
        <a:defRPr sz="3062" kern="1200">
          <a:solidFill>
            <a:schemeClr val="tx1"/>
          </a:solidFill>
          <a:latin typeface="+mn-lt"/>
          <a:ea typeface="+mn-ea"/>
          <a:cs typeface="+mn-cs"/>
        </a:defRPr>
      </a:lvl3pPr>
      <a:lvl4pPr marL="2332954" algn="l" defTabSz="1555303" rtl="0" eaLnBrk="1" latinLnBrk="0" hangingPunct="1">
        <a:defRPr sz="3062" kern="1200">
          <a:solidFill>
            <a:schemeClr val="tx1"/>
          </a:solidFill>
          <a:latin typeface="+mn-lt"/>
          <a:ea typeface="+mn-ea"/>
          <a:cs typeface="+mn-cs"/>
        </a:defRPr>
      </a:lvl4pPr>
      <a:lvl5pPr marL="3110606" algn="l" defTabSz="1555303" rtl="0" eaLnBrk="1" latinLnBrk="0" hangingPunct="1">
        <a:defRPr sz="3062" kern="1200">
          <a:solidFill>
            <a:schemeClr val="tx1"/>
          </a:solidFill>
          <a:latin typeface="+mn-lt"/>
          <a:ea typeface="+mn-ea"/>
          <a:cs typeface="+mn-cs"/>
        </a:defRPr>
      </a:lvl5pPr>
      <a:lvl6pPr marL="3888257" algn="l" defTabSz="1555303" rtl="0" eaLnBrk="1" latinLnBrk="0" hangingPunct="1">
        <a:defRPr sz="3062" kern="1200">
          <a:solidFill>
            <a:schemeClr val="tx1"/>
          </a:solidFill>
          <a:latin typeface="+mn-lt"/>
          <a:ea typeface="+mn-ea"/>
          <a:cs typeface="+mn-cs"/>
        </a:defRPr>
      </a:lvl6pPr>
      <a:lvl7pPr marL="4665909" algn="l" defTabSz="1555303" rtl="0" eaLnBrk="1" latinLnBrk="0" hangingPunct="1">
        <a:defRPr sz="3062" kern="1200">
          <a:solidFill>
            <a:schemeClr val="tx1"/>
          </a:solidFill>
          <a:latin typeface="+mn-lt"/>
          <a:ea typeface="+mn-ea"/>
          <a:cs typeface="+mn-cs"/>
        </a:defRPr>
      </a:lvl7pPr>
      <a:lvl8pPr marL="5443560" algn="l" defTabSz="1555303" rtl="0" eaLnBrk="1" latinLnBrk="0" hangingPunct="1">
        <a:defRPr sz="3062" kern="1200">
          <a:solidFill>
            <a:schemeClr val="tx1"/>
          </a:solidFill>
          <a:latin typeface="+mn-lt"/>
          <a:ea typeface="+mn-ea"/>
          <a:cs typeface="+mn-cs"/>
        </a:defRPr>
      </a:lvl8pPr>
      <a:lvl9pPr marL="6221212" algn="l" defTabSz="1555303" rtl="0" eaLnBrk="1" latinLnBrk="0" hangingPunct="1">
        <a:defRPr sz="30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hyperlink" Target="http://www.learnq.co.uk/" TargetMode="External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>
            <a:extLst>
              <a:ext uri="{FF2B5EF4-FFF2-40B4-BE49-F238E27FC236}">
                <a16:creationId xmlns:a16="http://schemas.microsoft.com/office/drawing/2014/main" id="{35AD6FB9-AA1C-0CF3-8C20-B42ED01B450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8000"/>
          </a:blip>
          <a:srcRect l="9517" t="1043" r="10024" b="8338"/>
          <a:stretch/>
        </p:blipFill>
        <p:spPr>
          <a:xfrm>
            <a:off x="738" y="944635"/>
            <a:ext cx="15552738" cy="19150606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34528586-A088-49E2-3525-10B7C8C94620}"/>
              </a:ext>
            </a:extLst>
          </p:cNvPr>
          <p:cNvSpPr/>
          <p:nvPr/>
        </p:nvSpPr>
        <p:spPr>
          <a:xfrm>
            <a:off x="260055" y="57370"/>
            <a:ext cx="14130461" cy="8458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dirty="0">
                <a:solidFill>
                  <a:srgbClr val="662483"/>
                </a:solidFill>
                <a:latin typeface="GalanoGrotesque-Bold" panose="00000800000000000000" pitchFamily="50" charset="0"/>
              </a:rPr>
              <a:t>Key Health &amp; Safety Guidelines for Business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F63A4B4-8689-51EE-A5F1-36DB161C9853}"/>
              </a:ext>
            </a:extLst>
          </p:cNvPr>
          <p:cNvSpPr/>
          <p:nvPr/>
        </p:nvSpPr>
        <p:spPr>
          <a:xfrm>
            <a:off x="738" y="738"/>
            <a:ext cx="15552000" cy="20124000"/>
          </a:xfrm>
          <a:prstGeom prst="rect">
            <a:avLst/>
          </a:prstGeom>
          <a:noFill/>
          <a:ln w="57150">
            <a:solidFill>
              <a:srgbClr val="48B9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FB3E1F0-77B5-B776-0836-09D23ADF6194}"/>
              </a:ext>
            </a:extLst>
          </p:cNvPr>
          <p:cNvSpPr txBox="1"/>
          <p:nvPr/>
        </p:nvSpPr>
        <p:spPr>
          <a:xfrm>
            <a:off x="260055" y="940082"/>
            <a:ext cx="15032628" cy="461665"/>
          </a:xfrm>
          <a:prstGeom prst="rect">
            <a:avLst/>
          </a:prstGeom>
          <a:solidFill>
            <a:srgbClr val="662483"/>
          </a:solidFill>
          <a:ln>
            <a:solidFill>
              <a:srgbClr val="662483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4000" i="0">
                <a:solidFill>
                  <a:schemeClr val="bg1"/>
                </a:solidFill>
                <a:effectLst/>
                <a:latin typeface="GalanoGrotesque-Medium" panose="00000600000000000000" pitchFamily="50" charset="0"/>
              </a:defRPr>
            </a:lvl1pPr>
          </a:lstStyle>
          <a:p>
            <a:pPr algn="l"/>
            <a:r>
              <a:rPr lang="en-US" sz="2400" dirty="0"/>
              <a:t>Ensuring Health and Safety compliance is vital for the well-being of both employees and customers.</a:t>
            </a:r>
          </a:p>
        </p:txBody>
      </p:sp>
      <p:pic>
        <p:nvPicPr>
          <p:cNvPr id="27" name="Picture 26" descr="Logo&#10;&#10;Description automatically generated">
            <a:extLst>
              <a:ext uri="{FF2B5EF4-FFF2-40B4-BE49-F238E27FC236}">
                <a16:creationId xmlns:a16="http://schemas.microsoft.com/office/drawing/2014/main" id="{FF72371E-12D5-21EC-A961-6958874D159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8250" t="40933" r="27283" b="40456"/>
          <a:stretch/>
        </p:blipFill>
        <p:spPr>
          <a:xfrm>
            <a:off x="12866695" y="18132855"/>
            <a:ext cx="2626312" cy="777119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0A3C4F06-FEF4-87FF-44C9-A56705CBFE46}"/>
              </a:ext>
            </a:extLst>
          </p:cNvPr>
          <p:cNvSpPr/>
          <p:nvPr/>
        </p:nvSpPr>
        <p:spPr>
          <a:xfrm>
            <a:off x="0" y="18929163"/>
            <a:ext cx="15552738" cy="1185277"/>
          </a:xfrm>
          <a:prstGeom prst="rect">
            <a:avLst/>
          </a:prstGeom>
          <a:solidFill>
            <a:srgbClr val="50BA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effectLst/>
                <a:latin typeface="Galano Grotesque Light" panose="00000400000000000000" pitchFamily="50" charset="0"/>
                <a:ea typeface="Calibri" panose="020F0502020204030204" pitchFamily="34" charset="0"/>
              </a:rPr>
              <a:t>Learn Q</a:t>
            </a:r>
            <a:br>
              <a:rPr lang="en-GB" sz="2000" dirty="0">
                <a:solidFill>
                  <a:schemeClr val="tx1"/>
                </a:solidFill>
                <a:effectLst/>
                <a:latin typeface="Galano Grotesque Light" panose="00000400000000000000" pitchFamily="50" charset="0"/>
                <a:ea typeface="Calibri" panose="020F0502020204030204" pitchFamily="34" charset="0"/>
              </a:rPr>
            </a:br>
            <a:r>
              <a:rPr lang="en-GB" sz="2000" dirty="0">
                <a:solidFill>
                  <a:schemeClr val="tx1"/>
                </a:solidFill>
                <a:effectLst/>
                <a:latin typeface="Galano Grotesque Light" panose="00000400000000000000" pitchFamily="50" charset="0"/>
                <a:ea typeface="Calibri" panose="020F0502020204030204" pitchFamily="34" charset="0"/>
              </a:rPr>
              <a:t>Online training solutions and accredited courses</a:t>
            </a:r>
            <a:br>
              <a:rPr lang="en-GB" sz="2000" dirty="0">
                <a:solidFill>
                  <a:schemeClr val="tx1"/>
                </a:solidFill>
                <a:effectLst/>
                <a:latin typeface="Galano Grotesque Light" panose="00000400000000000000" pitchFamily="50" charset="0"/>
                <a:ea typeface="Calibri" panose="020F0502020204030204" pitchFamily="34" charset="0"/>
              </a:rPr>
            </a:br>
            <a:r>
              <a:rPr lang="en-GB" sz="2000" dirty="0">
                <a:solidFill>
                  <a:schemeClr val="tx1"/>
                </a:solidFill>
                <a:effectLst/>
                <a:latin typeface="Galano Grotesque Light" panose="00000400000000000000" pitchFamily="50" charset="0"/>
                <a:ea typeface="Calibri" panose="020F0502020204030204" pitchFamily="34" charset="0"/>
              </a:rPr>
              <a:t>©</a:t>
            </a:r>
            <a:r>
              <a:rPr lang="en-GB" sz="2000" u="sng" dirty="0">
                <a:solidFill>
                  <a:schemeClr val="tx1"/>
                </a:solidFill>
                <a:effectLst/>
                <a:latin typeface="Galano Grotesque Light" panose="00000400000000000000" pitchFamily="50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www.learnq.co.uk</a:t>
            </a:r>
            <a:endParaRPr lang="en-GB" sz="2000" dirty="0">
              <a:solidFill>
                <a:schemeClr val="tx1"/>
              </a:solidFill>
              <a:effectLst/>
              <a:latin typeface="Galano Grotesque Light" panose="00000400000000000000" pitchFamily="50" charset="0"/>
              <a:ea typeface="Calibri" panose="020F0502020204030204" pitchFamily="34" charset="0"/>
            </a:endParaRPr>
          </a:p>
        </p:txBody>
      </p:sp>
      <p:sp>
        <p:nvSpPr>
          <p:cNvPr id="51" name="Arrow: Chevron 50">
            <a:extLst>
              <a:ext uri="{FF2B5EF4-FFF2-40B4-BE49-F238E27FC236}">
                <a16:creationId xmlns:a16="http://schemas.microsoft.com/office/drawing/2014/main" id="{F5A16CFD-6BE3-C174-4379-1886DD991F77}"/>
              </a:ext>
            </a:extLst>
          </p:cNvPr>
          <p:cNvSpPr/>
          <p:nvPr/>
        </p:nvSpPr>
        <p:spPr>
          <a:xfrm flipH="1">
            <a:off x="344504" y="3883594"/>
            <a:ext cx="12584413" cy="2371928"/>
          </a:xfrm>
          <a:prstGeom prst="chevron">
            <a:avLst>
              <a:gd name="adj" fmla="val 20473"/>
            </a:avLst>
          </a:prstGeom>
          <a:solidFill>
            <a:srgbClr val="662483"/>
          </a:solidFill>
          <a:ln>
            <a:solidFill>
              <a:srgbClr val="66248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1"/>
              </a:solidFill>
              <a:latin typeface="GalanoGrotesque-Medium" panose="00000600000000000000" pitchFamily="50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673496A6-6572-0F4F-FF51-FF59F543B7A9}"/>
              </a:ext>
            </a:extLst>
          </p:cNvPr>
          <p:cNvSpPr/>
          <p:nvPr/>
        </p:nvSpPr>
        <p:spPr>
          <a:xfrm>
            <a:off x="4163719" y="4079094"/>
            <a:ext cx="7394400" cy="1980928"/>
          </a:xfrm>
          <a:prstGeom prst="rect">
            <a:avLst/>
          </a:prstGeom>
          <a:solidFill>
            <a:schemeClr val="bg1"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l"/>
            <a:r>
              <a:rPr lang="en-US" sz="2200" b="1" i="0" dirty="0">
                <a:solidFill>
                  <a:schemeClr val="tx1"/>
                </a:solidFill>
                <a:effectLst/>
                <a:latin typeface="Galano Grotesque Light" panose="00000400000000000000" pitchFamily="50" charset="0"/>
              </a:rPr>
              <a:t>Risk Identification: 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Galano Grotesque Light" panose="00000400000000000000" pitchFamily="50" charset="0"/>
              </a:rPr>
              <a:t>Proper training enables employees to identify potential hazards and risks in the workplace. From hazardous substances to emergency procedures, staff members learn to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Galano Grotesque Light" panose="00000400000000000000" pitchFamily="50" charset="0"/>
              </a:rPr>
              <a:t>recognise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Galano Grotesque Light" panose="00000400000000000000" pitchFamily="50" charset="0"/>
              </a:rPr>
              <a:t> and handle potential dangers effectively.</a:t>
            </a:r>
          </a:p>
        </p:txBody>
      </p:sp>
      <p:sp>
        <p:nvSpPr>
          <p:cNvPr id="52" name="Arrow: Chevron 51">
            <a:extLst>
              <a:ext uri="{FF2B5EF4-FFF2-40B4-BE49-F238E27FC236}">
                <a16:creationId xmlns:a16="http://schemas.microsoft.com/office/drawing/2014/main" id="{47CADE3B-9C0E-A718-72BB-DCDF847F1929}"/>
              </a:ext>
            </a:extLst>
          </p:cNvPr>
          <p:cNvSpPr/>
          <p:nvPr/>
        </p:nvSpPr>
        <p:spPr>
          <a:xfrm>
            <a:off x="2555870" y="6285082"/>
            <a:ext cx="12584413" cy="2371928"/>
          </a:xfrm>
          <a:prstGeom prst="chevron">
            <a:avLst>
              <a:gd name="adj" fmla="val 20473"/>
            </a:avLst>
          </a:prstGeom>
          <a:solidFill>
            <a:srgbClr val="D70B5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910AE1FE-9ABC-9F30-8B42-84285E2598F3}"/>
              </a:ext>
            </a:extLst>
          </p:cNvPr>
          <p:cNvSpPr/>
          <p:nvPr/>
        </p:nvSpPr>
        <p:spPr>
          <a:xfrm>
            <a:off x="4163719" y="6480582"/>
            <a:ext cx="7394400" cy="19809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l"/>
            <a:r>
              <a:rPr lang="en-US" sz="2200" b="1" i="0" dirty="0">
                <a:solidFill>
                  <a:schemeClr val="tx1"/>
                </a:solidFill>
                <a:effectLst/>
                <a:latin typeface="Galano Grotesque Light" panose="00000400000000000000" pitchFamily="50" charset="0"/>
              </a:rPr>
              <a:t>Accident Prevention: 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Galano Grotesque Light" panose="00000400000000000000" pitchFamily="50" charset="0"/>
              </a:rPr>
              <a:t>Well-trained staff can prevent accidents before they occur. They acquire the skills and knowledge needed to maintain a safe environment, reducing the likelihood of workplace injuries and incidents.</a:t>
            </a:r>
          </a:p>
        </p:txBody>
      </p:sp>
      <p:sp>
        <p:nvSpPr>
          <p:cNvPr id="53" name="Arrow: Chevron 52">
            <a:extLst>
              <a:ext uri="{FF2B5EF4-FFF2-40B4-BE49-F238E27FC236}">
                <a16:creationId xmlns:a16="http://schemas.microsoft.com/office/drawing/2014/main" id="{F8E5511C-55A6-BB7A-D07F-C37FD7085DBE}"/>
              </a:ext>
            </a:extLst>
          </p:cNvPr>
          <p:cNvSpPr/>
          <p:nvPr/>
        </p:nvSpPr>
        <p:spPr>
          <a:xfrm flipH="1">
            <a:off x="344504" y="8686570"/>
            <a:ext cx="12584413" cy="2371928"/>
          </a:xfrm>
          <a:prstGeom prst="chevron">
            <a:avLst>
              <a:gd name="adj" fmla="val 20473"/>
            </a:avLst>
          </a:prstGeom>
          <a:solidFill>
            <a:srgbClr val="48B9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AE50AEC5-5EEF-4847-D9A3-3F482D4FA91F}"/>
              </a:ext>
            </a:extLst>
          </p:cNvPr>
          <p:cNvSpPr/>
          <p:nvPr/>
        </p:nvSpPr>
        <p:spPr>
          <a:xfrm>
            <a:off x="4163719" y="8882070"/>
            <a:ext cx="7394400" cy="19809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l"/>
            <a:r>
              <a:rPr lang="en-US" sz="2200" b="1" i="0" dirty="0">
                <a:solidFill>
                  <a:schemeClr val="tx1"/>
                </a:solidFill>
                <a:effectLst/>
                <a:latin typeface="Galano Grotesque Light" panose="00000400000000000000" pitchFamily="50" charset="0"/>
              </a:rPr>
              <a:t>Emergency Preparedness: 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Galano Grotesque Light" panose="00000400000000000000" pitchFamily="50" charset="0"/>
              </a:rPr>
              <a:t>In the event of an emergency, staff training ensures that employees are well-prepared to respond promptly and appropriately. Whether it’s a fire, medical situation, or evacuation, their preparedness can save lives.</a:t>
            </a:r>
          </a:p>
        </p:txBody>
      </p:sp>
      <p:sp>
        <p:nvSpPr>
          <p:cNvPr id="54" name="Arrow: Chevron 53">
            <a:extLst>
              <a:ext uri="{FF2B5EF4-FFF2-40B4-BE49-F238E27FC236}">
                <a16:creationId xmlns:a16="http://schemas.microsoft.com/office/drawing/2014/main" id="{87367B9E-A5DA-450D-03F0-06EC7AA58CF9}"/>
              </a:ext>
            </a:extLst>
          </p:cNvPr>
          <p:cNvSpPr/>
          <p:nvPr/>
        </p:nvSpPr>
        <p:spPr>
          <a:xfrm>
            <a:off x="2555869" y="11088058"/>
            <a:ext cx="12584413" cy="2371928"/>
          </a:xfrm>
          <a:prstGeom prst="chevron">
            <a:avLst>
              <a:gd name="adj" fmla="val 20473"/>
            </a:avLst>
          </a:prstGeom>
          <a:solidFill>
            <a:srgbClr val="ECB64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A688351-F340-E77F-E82D-26AF9F43BE4D}"/>
              </a:ext>
            </a:extLst>
          </p:cNvPr>
          <p:cNvSpPr/>
          <p:nvPr/>
        </p:nvSpPr>
        <p:spPr>
          <a:xfrm>
            <a:off x="4163719" y="11283558"/>
            <a:ext cx="7394400" cy="19809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l"/>
            <a:r>
              <a:rPr lang="en-US" sz="2200" b="1" i="0" dirty="0">
                <a:solidFill>
                  <a:schemeClr val="tx1"/>
                </a:solidFill>
                <a:effectLst/>
                <a:latin typeface="Galano Grotesque Light" panose="00000400000000000000" pitchFamily="50" charset="0"/>
              </a:rPr>
              <a:t>Positive Safety Culture: 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Galano Grotesque Light" panose="00000400000000000000" pitchFamily="50" charset="0"/>
              </a:rPr>
              <a:t>Regular training fosters a culture of safety within the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Galano Grotesque Light" panose="00000400000000000000" pitchFamily="50" charset="0"/>
              </a:rPr>
              <a:t>organisation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Galano Grotesque Light" panose="00000400000000000000" pitchFamily="50" charset="0"/>
              </a:rPr>
              <a:t>. When employees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Galano Grotesque Light" panose="00000400000000000000" pitchFamily="50" charset="0"/>
              </a:rPr>
              <a:t>prioritise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Galano Grotesque Light" panose="00000400000000000000" pitchFamily="50" charset="0"/>
              </a:rPr>
              <a:t> health and safety, it creates a healthier work environment and boosts overall morale.</a:t>
            </a:r>
          </a:p>
        </p:txBody>
      </p:sp>
      <p:sp>
        <p:nvSpPr>
          <p:cNvPr id="26" name="Arrow: Chevron 25">
            <a:extLst>
              <a:ext uri="{FF2B5EF4-FFF2-40B4-BE49-F238E27FC236}">
                <a16:creationId xmlns:a16="http://schemas.microsoft.com/office/drawing/2014/main" id="{C737FE2E-5D0C-795E-3E41-4D878A626723}"/>
              </a:ext>
            </a:extLst>
          </p:cNvPr>
          <p:cNvSpPr/>
          <p:nvPr/>
        </p:nvSpPr>
        <p:spPr>
          <a:xfrm>
            <a:off x="2555870" y="1482106"/>
            <a:ext cx="12584413" cy="2371928"/>
          </a:xfrm>
          <a:prstGeom prst="chevron">
            <a:avLst>
              <a:gd name="adj" fmla="val 20473"/>
            </a:avLst>
          </a:prstGeom>
          <a:solidFill>
            <a:srgbClr val="ECB641"/>
          </a:solidFill>
          <a:ln>
            <a:solidFill>
              <a:srgbClr val="ECB64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1"/>
              </a:solidFill>
              <a:latin typeface="GalanoGrotesque-Medium" panose="00000600000000000000" pitchFamily="50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AD4089EE-A63F-AE76-E068-18253590784A}"/>
              </a:ext>
            </a:extLst>
          </p:cNvPr>
          <p:cNvSpPr/>
          <p:nvPr/>
        </p:nvSpPr>
        <p:spPr>
          <a:xfrm>
            <a:off x="4163719" y="1677606"/>
            <a:ext cx="7394400" cy="19809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l"/>
            <a:r>
              <a:rPr lang="en-US" sz="2200" b="1" dirty="0">
                <a:solidFill>
                  <a:schemeClr val="tx1"/>
                </a:solidFill>
                <a:latin typeface="Galano Grotesque Light" panose="00000400000000000000" pitchFamily="50" charset="0"/>
              </a:rPr>
              <a:t>Legal Requirements: </a:t>
            </a:r>
            <a:r>
              <a:rPr lang="en-US" sz="2200" dirty="0">
                <a:solidFill>
                  <a:schemeClr val="tx1"/>
                </a:solidFill>
                <a:latin typeface="Galano Grotesque Light" panose="00000400000000000000" pitchFamily="50" charset="0"/>
              </a:rPr>
              <a:t>The UK has strict regulations in place to safeguard workplace health and safety. It is mandatory for businesses to comply with these laws, and staff training is a fundamental aspect of meeting these requirements.</a:t>
            </a:r>
          </a:p>
        </p:txBody>
      </p:sp>
      <p:sp>
        <p:nvSpPr>
          <p:cNvPr id="2" name="Arrow: Chevron 1">
            <a:extLst>
              <a:ext uri="{FF2B5EF4-FFF2-40B4-BE49-F238E27FC236}">
                <a16:creationId xmlns:a16="http://schemas.microsoft.com/office/drawing/2014/main" id="{52EB7D7D-F6B3-3164-07E9-C38FDF108890}"/>
              </a:ext>
            </a:extLst>
          </p:cNvPr>
          <p:cNvSpPr/>
          <p:nvPr/>
        </p:nvSpPr>
        <p:spPr>
          <a:xfrm flipH="1">
            <a:off x="368471" y="13489546"/>
            <a:ext cx="12584413" cy="2371928"/>
          </a:xfrm>
          <a:prstGeom prst="chevron">
            <a:avLst>
              <a:gd name="adj" fmla="val 20473"/>
            </a:avLst>
          </a:prstGeom>
          <a:solidFill>
            <a:srgbClr val="662483"/>
          </a:solidFill>
          <a:ln>
            <a:solidFill>
              <a:srgbClr val="66248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1"/>
              </a:solidFill>
              <a:latin typeface="GalanoGrotesque-Medium" panose="00000600000000000000" pitchFamily="50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25325D-38A2-A809-6992-729DDFE521E8}"/>
              </a:ext>
            </a:extLst>
          </p:cNvPr>
          <p:cNvSpPr/>
          <p:nvPr/>
        </p:nvSpPr>
        <p:spPr>
          <a:xfrm>
            <a:off x="4187686" y="13685046"/>
            <a:ext cx="7394400" cy="1980928"/>
          </a:xfrm>
          <a:prstGeom prst="rect">
            <a:avLst/>
          </a:prstGeom>
          <a:solidFill>
            <a:schemeClr val="bg1"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l"/>
            <a:r>
              <a:rPr lang="en-US" sz="2200" b="1" i="0" dirty="0">
                <a:solidFill>
                  <a:schemeClr val="tx1"/>
                </a:solidFill>
                <a:effectLst/>
                <a:latin typeface="Galano Grotesque Light" panose="00000400000000000000" pitchFamily="50" charset="0"/>
              </a:rPr>
              <a:t>Legal Protection: 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Galano Grotesque Light" panose="00000400000000000000" pitchFamily="50" charset="0"/>
              </a:rPr>
              <a:t>In case of any unfortunate incidents, having documented staff training can provide legal protection to the business. It demonstrates a commitment to safety and due diligence, which can be crucial in legal proceedings.</a:t>
            </a:r>
          </a:p>
        </p:txBody>
      </p:sp>
      <p:sp>
        <p:nvSpPr>
          <p:cNvPr id="6" name="Arrow: Chevron 5">
            <a:extLst>
              <a:ext uri="{FF2B5EF4-FFF2-40B4-BE49-F238E27FC236}">
                <a16:creationId xmlns:a16="http://schemas.microsoft.com/office/drawing/2014/main" id="{F0686A68-E085-7520-DD9A-0C866CAFB0D9}"/>
              </a:ext>
            </a:extLst>
          </p:cNvPr>
          <p:cNvSpPr/>
          <p:nvPr/>
        </p:nvSpPr>
        <p:spPr>
          <a:xfrm>
            <a:off x="2555869" y="15891031"/>
            <a:ext cx="12584413" cy="2371928"/>
          </a:xfrm>
          <a:prstGeom prst="chevron">
            <a:avLst>
              <a:gd name="adj" fmla="val 20473"/>
            </a:avLst>
          </a:prstGeom>
          <a:solidFill>
            <a:srgbClr val="D70B5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A78CA4-0D41-5A40-24A3-5857F066AFBE}"/>
              </a:ext>
            </a:extLst>
          </p:cNvPr>
          <p:cNvSpPr/>
          <p:nvPr/>
        </p:nvSpPr>
        <p:spPr>
          <a:xfrm>
            <a:off x="4163718" y="16086531"/>
            <a:ext cx="7394400" cy="19809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l"/>
            <a:r>
              <a:rPr lang="en-US" sz="2200" b="1" i="0" dirty="0">
                <a:solidFill>
                  <a:schemeClr val="tx1"/>
                </a:solidFill>
                <a:effectLst/>
                <a:latin typeface="Galano Grotesque Light" panose="00000400000000000000" pitchFamily="50" charset="0"/>
              </a:rPr>
              <a:t>Training: 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Galano Grotesque Light" panose="00000400000000000000" pitchFamily="50" charset="0"/>
              </a:rPr>
              <a:t>getting the relevant training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Galano Grotesque Light" panose="00000400000000000000" pitchFamily="50" charset="0"/>
              </a:rPr>
              <a:t>programmes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Galano Grotesque Light" panose="00000400000000000000" pitchFamily="50" charset="0"/>
              </a:rPr>
              <a:t> and seeking advice from the Health and Safety Executive (HSE) can also help keep up with the changing landscape of health and safety in the UK.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31EA9866-3494-7988-5FE0-9A4437188C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095017" y="6672919"/>
            <a:ext cx="1702800" cy="1636210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EC793330-8A26-CFF5-1895-EA192C0CCA0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36364" y="4563358"/>
            <a:ext cx="1702800" cy="101240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3174769D-CA9D-4629-BA2A-EC2EBAA0F6B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121764" y="1853054"/>
            <a:ext cx="1702800" cy="163854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06C2667A-5C8E-26BE-E401-2632560A7E5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09617" y="8978829"/>
            <a:ext cx="1702800" cy="1787411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48E21249-FFAA-36D8-63D3-5000F7F8F93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095017" y="11450495"/>
            <a:ext cx="1702800" cy="1655236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5817DFD9-A16E-BB22-2996-86FEF3F522EC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r="14200"/>
          <a:stretch/>
        </p:blipFill>
        <p:spPr>
          <a:xfrm>
            <a:off x="1919772" y="13851983"/>
            <a:ext cx="1702800" cy="1647055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F2620499-A216-E09B-5A45-C13D919FA0C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2095016" y="16253468"/>
            <a:ext cx="1702800" cy="1674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320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577</TotalTime>
  <Words>299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Galano Grotesque Light</vt:lpstr>
      <vt:lpstr>GalanoGrotesque-Bold</vt:lpstr>
      <vt:lpstr>GalanoGrotesque-Medium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Mynett, Robert (CW)</dc:creator>
  <cp:lastModifiedBy>Mynett, Robert</cp:lastModifiedBy>
  <cp:revision>21</cp:revision>
  <dcterms:created xsi:type="dcterms:W3CDTF">2023-02-20T11:51:26Z</dcterms:created>
  <dcterms:modified xsi:type="dcterms:W3CDTF">2024-02-13T15:26:23Z</dcterms:modified>
</cp:coreProperties>
</file>